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360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F085-0630-40D5-B36E-25421D7645D3}" type="datetimeFigureOut">
              <a:rPr lang="en-US" smtClean="0"/>
              <a:t>09/04/2019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61B2-2049-4BE8-96C9-A31008373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775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F085-0630-40D5-B36E-25421D7645D3}" type="datetimeFigureOut">
              <a:rPr lang="en-US" smtClean="0"/>
              <a:t>09/04/2019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61B2-2049-4BE8-96C9-A31008373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28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F085-0630-40D5-B36E-25421D7645D3}" type="datetimeFigureOut">
              <a:rPr lang="en-US" smtClean="0"/>
              <a:t>09/04/2019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61B2-2049-4BE8-96C9-A31008373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5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F085-0630-40D5-B36E-25421D7645D3}" type="datetimeFigureOut">
              <a:rPr lang="en-US" smtClean="0"/>
              <a:t>09/04/2019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61B2-2049-4BE8-96C9-A31008373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9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F085-0630-40D5-B36E-25421D7645D3}" type="datetimeFigureOut">
              <a:rPr lang="en-US" smtClean="0"/>
              <a:t>09/04/2019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61B2-2049-4BE8-96C9-A31008373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754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F085-0630-40D5-B36E-25421D7645D3}" type="datetimeFigureOut">
              <a:rPr lang="en-US" smtClean="0"/>
              <a:t>09/04/2019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61B2-2049-4BE8-96C9-A31008373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49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F085-0630-40D5-B36E-25421D7645D3}" type="datetimeFigureOut">
              <a:rPr lang="en-US" smtClean="0"/>
              <a:t>09/04/2019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61B2-2049-4BE8-96C9-A31008373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689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F085-0630-40D5-B36E-25421D7645D3}" type="datetimeFigureOut">
              <a:rPr lang="en-US" smtClean="0"/>
              <a:t>09/04/2019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61B2-2049-4BE8-96C9-A31008373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028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F085-0630-40D5-B36E-25421D7645D3}" type="datetimeFigureOut">
              <a:rPr lang="en-US" smtClean="0"/>
              <a:t>09/04/2019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61B2-2049-4BE8-96C9-A31008373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95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F085-0630-40D5-B36E-25421D7645D3}" type="datetimeFigureOut">
              <a:rPr lang="en-US" smtClean="0"/>
              <a:t>09/04/2019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61B2-2049-4BE8-96C9-A31008373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62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F085-0630-40D5-B36E-25421D7645D3}" type="datetimeFigureOut">
              <a:rPr lang="en-US" smtClean="0"/>
              <a:t>09/04/2019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61B2-2049-4BE8-96C9-A31008373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941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4F085-0630-40D5-B36E-25421D7645D3}" type="datetimeFigureOut">
              <a:rPr lang="en-US" smtClean="0"/>
              <a:t>09/04/2019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F61B2-2049-4BE8-96C9-A31008373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31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Ruth\Desktop\fhM1Hb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684" y="0"/>
            <a:ext cx="9243884" cy="6878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5800" y="304800"/>
            <a:ext cx="579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Harlow Solid Italic" panose="04030604020F02020D02" pitchFamily="82" charset="0"/>
              </a:rPr>
              <a:t>Illume Art &amp; Yoga Studio </a:t>
            </a:r>
          </a:p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Harlow Solid Italic" panose="04030604020F02020D02" pitchFamily="82" charset="0"/>
              </a:rPr>
              <a:t>in support of </a:t>
            </a:r>
          </a:p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Harlow Solid Italic" panose="04030604020F02020D02" pitchFamily="82" charset="0"/>
              </a:rPr>
              <a:t>Minds in Motion presents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2209800"/>
            <a:ext cx="7848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latin typeface="Harlow Solid Italic" panose="04030604020F02020D02" pitchFamily="82" charset="0"/>
              </a:rPr>
              <a:t>A Day of Yoga</a:t>
            </a:r>
            <a:endParaRPr lang="en-US" sz="8000" dirty="0">
              <a:latin typeface="Harlow Solid Italic" panose="04030604020F02020D02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4800600"/>
            <a:ext cx="617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Saturday, October 5</a:t>
            </a:r>
          </a:p>
          <a:p>
            <a:pPr algn="r"/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Illume Art Studio</a:t>
            </a:r>
          </a:p>
          <a:p>
            <a:pPr algn="r"/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206 N. Randolph Street, Suite 505</a:t>
            </a:r>
            <a:endParaRPr lang="en-US" sz="24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098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Moore</dc:creator>
  <cp:lastModifiedBy>Ruth Moore</cp:lastModifiedBy>
  <cp:revision>3</cp:revision>
  <dcterms:created xsi:type="dcterms:W3CDTF">2019-09-04T20:41:26Z</dcterms:created>
  <dcterms:modified xsi:type="dcterms:W3CDTF">2019-09-04T21:09:08Z</dcterms:modified>
</cp:coreProperties>
</file>